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13716000" cx="24384000"/>
  <p:notesSz cx="6858000" cy="9144000"/>
  <p:embeddedFontLst>
    <p:embeddedFont>
      <p:font typeface="Helvetica Neue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6" roundtripDataSignature="AMtx7mjxh8ig4/u3zK1zi6udHb33t24Q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HelveticaNeue-bold.fntdata"/><Relationship Id="rId12" Type="http://schemas.openxmlformats.org/officeDocument/2006/relationships/font" Target="fonts/HelveticaNeue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HelveticaNeue-boldItalic.fntdata"/><Relationship Id="rId14" Type="http://schemas.openxmlformats.org/officeDocument/2006/relationships/font" Target="fonts/HelveticaNeue-italic.fntdata"/><Relationship Id="rId16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872e2ff548_0_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3872e2ff548_0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7"/>
          <p:cNvSpPr txBox="1"/>
          <p:nvPr>
            <p:ph type="title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0" name="Google Shape;50;p17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2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3pPr>
            <a:lvl4pPr indent="-2286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4pPr>
            <a:lvl5pPr indent="-2286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Stateme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8"/>
          <p:cNvSpPr txBox="1"/>
          <p:nvPr>
            <p:ph idx="1" type="body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5" name="Google Shape;55;p18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Fact">
  <p:cSld name="Big Fa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9"/>
          <p:cNvSpPr txBox="1"/>
          <p:nvPr>
            <p:ph idx="1" type="body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b="1" sz="250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8" name="Google Shape;58;p19"/>
          <p:cNvSpPr txBox="1"/>
          <p:nvPr>
            <p:ph idx="2" type="body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0"/>
          <p:cNvSpPr txBox="1"/>
          <p:nvPr>
            <p:ph idx="1" type="body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62" name="Google Shape;62;p20"/>
          <p:cNvSpPr txBox="1"/>
          <p:nvPr>
            <p:ph idx="2" type="body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63" name="Google Shape;63;p20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1"/>
          <p:cNvSpPr/>
          <p:nvPr>
            <p:ph idx="2" type="pic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1"/>
          <p:cNvSpPr/>
          <p:nvPr>
            <p:ph idx="3" type="pic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21"/>
          <p:cNvSpPr/>
          <p:nvPr>
            <p:ph idx="4" type="pic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1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2"/>
          <p:cNvSpPr/>
          <p:nvPr>
            <p:ph idx="2" type="pic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22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b="0" i="0" sz="18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/>
          <p:nvPr>
            <p:ph idx="1" type="body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3" name="Google Shape;13;p9"/>
          <p:cNvSpPr txBox="1"/>
          <p:nvPr>
            <p:ph type="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4" name="Google Shape;14;p9"/>
          <p:cNvSpPr txBox="1"/>
          <p:nvPr>
            <p:ph idx="2" type="body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5" name="Google Shape;15;p9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">
  <p:cSld name="Title &amp; Photo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0"/>
          <p:cNvSpPr/>
          <p:nvPr>
            <p:ph idx="2" type="pic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10"/>
          <p:cNvSpPr txBox="1"/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9" name="Google Shape;19;p10"/>
          <p:cNvSpPr txBox="1"/>
          <p:nvPr>
            <p:ph idx="1" type="body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0" name="Google Shape;20;p10"/>
          <p:cNvSpPr txBox="1"/>
          <p:nvPr>
            <p:ph idx="3" type="body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1" name="Google Shape;21;p10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 Alt">
  <p:cSld name="Title &amp; Photo Al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1"/>
          <p:cNvSpPr/>
          <p:nvPr>
            <p:ph idx="2" type="pic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11"/>
          <p:cNvSpPr txBox="1"/>
          <p:nvPr>
            <p:ph type="title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5" name="Google Shape;25;p11"/>
          <p:cNvSpPr txBox="1"/>
          <p:nvPr>
            <p:ph idx="1" type="body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6" name="Google Shape;26;p11"/>
          <p:cNvSpPr txBox="1"/>
          <p:nvPr>
            <p:ph idx="12" type="sldNum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9" name="Google Shape;29;p12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0" name="Google Shape;30;p12"/>
          <p:cNvSpPr txBox="1"/>
          <p:nvPr>
            <p:ph idx="2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1" name="Google Shape;31;p12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3"/>
          <p:cNvSpPr txBox="1"/>
          <p:nvPr>
            <p:ph idx="1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4" name="Google Shape;34;p13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4"/>
          <p:cNvSpPr txBox="1"/>
          <p:nvPr>
            <p:ph idx="1" type="body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7" name="Google Shape;37;p14"/>
          <p:cNvSpPr txBox="1"/>
          <p:nvPr>
            <p:ph idx="2" type="body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8" name="Google Shape;38;p14"/>
          <p:cNvSpPr/>
          <p:nvPr>
            <p:ph idx="3" type="pic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14"/>
          <p:cNvSpPr txBox="1"/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0" name="Google Shape;40;p14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Sec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5"/>
          <p:cNvSpPr txBox="1"/>
          <p:nvPr>
            <p:ph type="title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b="0"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3" name="Google Shape;43;p15"/>
          <p:cNvSpPr txBox="1"/>
          <p:nvPr>
            <p:ph idx="12" type="sldNum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6"/>
          <p:cNvSpPr txBox="1"/>
          <p:nvPr>
            <p:ph type="title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6" name="Google Shape;46;p16"/>
          <p:cNvSpPr txBox="1"/>
          <p:nvPr>
            <p:ph idx="1" type="body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603504" lvl="0" marL="457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03504" lvl="1" marL="9144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03504" lvl="2" marL="1371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03504" lvl="3" marL="18288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03504" lvl="4" marL="22860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03504" lvl="5" marL="2743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03504" lvl="6" marL="32004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03504" lvl="7" marL="3657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03503" lvl="8" marL="41148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6.googleusercontent.com/syHR_rMa1TeMG3ImTkO639gTagJsrj4bd3wCTUIKlaWPQYyTpgeH5Q0zDgKbEm2bo4wqIISsWM3V6ZPc6myt1GUb57gn50xBIY-jeN6DN7YHs6TXsSS2HPZTtR0VkSMsfsVuVyRB7wgqzIc5baOmeTAy4rP02yjOAOcr017macx601MlKTrgbdLkbcxW" id="76" name="Google Shape;7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73421"/>
            <a:ext cx="24474748" cy="1388942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"/>
          <p:cNvSpPr/>
          <p:nvPr/>
        </p:nvSpPr>
        <p:spPr>
          <a:xfrm>
            <a:off x="268014" y="12864662"/>
            <a:ext cx="7330965" cy="646386"/>
          </a:xfrm>
          <a:prstGeom prst="rect">
            <a:avLst/>
          </a:prstGeom>
          <a:solidFill>
            <a:srgbClr val="9BAFB5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" name="Google Shape;78;p1"/>
          <p:cNvSpPr txBox="1"/>
          <p:nvPr/>
        </p:nvSpPr>
        <p:spPr>
          <a:xfrm>
            <a:off x="268014" y="13039124"/>
            <a:ext cx="7015655" cy="471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rPr b="0" i="0" lang="en-IN" sz="2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Delete this slide. For reference only.</a:t>
            </a:r>
            <a:endParaRPr b="0" i="0" sz="2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950" y="5401100"/>
            <a:ext cx="6982775" cy="699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9425" y="657126"/>
            <a:ext cx="7473124" cy="758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35975"/>
            <a:ext cx="6986626" cy="741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2275" y="5350525"/>
            <a:ext cx="7254125" cy="78703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3"/>
          <p:cNvSpPr txBox="1"/>
          <p:nvPr/>
        </p:nvSpPr>
        <p:spPr>
          <a:xfrm>
            <a:off x="6986625" y="3055200"/>
            <a:ext cx="6437100" cy="11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4800">
                <a:latin typeface="Helvetica Neue"/>
                <a:ea typeface="Helvetica Neue"/>
                <a:cs typeface="Helvetica Neue"/>
                <a:sym typeface="Helvetica Neue"/>
              </a:rPr>
              <a:t>Are you </a:t>
            </a:r>
            <a:r>
              <a:rPr b="1" lang="en-IN" sz="4800">
                <a:latin typeface="Helvetica Neue"/>
                <a:ea typeface="Helvetica Neue"/>
                <a:cs typeface="Helvetica Neue"/>
                <a:sym typeface="Helvetica Neue"/>
              </a:rPr>
              <a:t>intrigued</a:t>
            </a:r>
            <a:r>
              <a:rPr b="1" lang="en-IN" sz="4800"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b="1"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688" y="6936100"/>
            <a:ext cx="7580825" cy="69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68000" y="2133075"/>
            <a:ext cx="7151250" cy="65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0275" y="6886600"/>
            <a:ext cx="6759950" cy="644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150" y="1865150"/>
            <a:ext cx="7923600" cy="747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g3872e2ff548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1875" y="2133025"/>
            <a:ext cx="8072124" cy="76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3872e2ff548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572300"/>
            <a:ext cx="7357999" cy="714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 txBox="1"/>
          <p:nvPr/>
        </p:nvSpPr>
        <p:spPr>
          <a:xfrm>
            <a:off x="1788250" y="2078250"/>
            <a:ext cx="213159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1F00"/>
              </a:buClr>
              <a:buSzPts val="9600"/>
              <a:buFont typeface="Helvetica Neue"/>
              <a:buNone/>
            </a:pPr>
            <a:r>
              <a:rPr b="1" lang="en-IN" sz="96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Let’s hack! (ethically of course)</a:t>
            </a:r>
            <a:endParaRPr>
              <a:solidFill>
                <a:srgbClr val="5E5E5E"/>
              </a:solidFill>
            </a:endParaRPr>
          </a:p>
        </p:txBody>
      </p:sp>
      <p:pic>
        <p:nvPicPr>
          <p:cNvPr id="115" name="Google Shape;11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1850" y="3910108"/>
            <a:ext cx="8592075" cy="84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15750" y="5470877"/>
            <a:ext cx="7968250" cy="824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Rohit Ravindra</dc:creator>
</cp:coreProperties>
</file>